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545005" ContentType="image/png"/>
  <Default Extension="380437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7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87a38e8331.05545005"/>
  <Relationship Id="rId3" Type="http://schemas.openxmlformats.org/officeDocument/2006/relationships/image" Target="../media/logo_6738087a54dbe62.380437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81725"/>
          <a:chOff x="9525" y="9525"/>
          <a:chExt cx="9229725" cy="6181725"/>
        </a:xfrm>
      </p:grpSpPr>
      <p:pic>
        <p:nvPicPr>
          <p:cNvPr id="1" name="Deep vein thrombosis and pulmonary embolus associated with a ruptured popliteal aneurysm - a cautionary note" descr="Deep vein thrombosis and pulmonary embolus associated with a ruptured popliteal aneurysm - a cautionary no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67300" cy="5419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njay P, Lewis M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ep vein thrombosis and pulmonary embolus associated with a ruptured popliteal aneurysm - a cautionary no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World Journal of Emergency Surgery  2007,  2 :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2024-11-16T02:50:34Z</dcterms:created>
  <dcterms:modified xsi:type="dcterms:W3CDTF">2024-11-16T02:50:34Z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