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227531" ContentType="image/png"/>
  <Default Extension="302574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5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ac76af521.35227531"/>
  <Relationship Id="rId3" Type="http://schemas.openxmlformats.org/officeDocument/2006/relationships/image" Target="../media/logo_673807ac8afa582.302574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ep vein thrombosis and pulmonary embolus associated with a ruptured popliteal aneurysm - a cautionary note" descr="Deep vein thrombosis and pulmonary embolus associated with a ruptured popliteal aneurysm - a cautionary no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81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jay P, Lewis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ep vein thrombosis and pulmonary embolus associated with a ruptured popliteal aneurysm - a cautionary n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World Journal of Emergency Surgery  2007,  2 :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2024-11-16T02:47:08Z</dcterms:created>
  <dcterms:modified xsi:type="dcterms:W3CDTF">2024-11-16T02:47:08Z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