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878806" ContentType="image/png"/>
  <Default Extension="878020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a433ccd01.12878806"/>
  <Relationship Id="rId3" Type="http://schemas.openxmlformats.org/officeDocument/2006/relationships/image" Target="../media/logo_673c87a449ce892.878020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Antonio Bayes de Luna with his wife" descr="Antonio Bayes de Luna with his wif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 Bayes de Luna with his wif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8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1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2024-11-19T12:42:12Z</dcterms:created>
  <dcterms:modified xsi:type="dcterms:W3CDTF">2024-11-19T12:42:12Z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