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989265" ContentType="image/png"/>
  <Default Extension="221194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43b55ca81.44989265"/>
  <Relationship Id="rId3" Type="http://schemas.openxmlformats.org/officeDocument/2006/relationships/image" Target="../media/logo_673c8843d144842.221194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ospital de Sant Pau Barcelona" descr="Hospital de Sant Pau Barcelo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705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spital de Sant Pau Barcelo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68–7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1.CM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2024-11-19T12:44:51Z</dcterms:created>
  <dcterms:modified xsi:type="dcterms:W3CDTF">2024-11-19T12:44:51Z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