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614686" ContentType="image/png"/>
  <Default Extension="995357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2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fdc0adb91.25614686"/>
  <Relationship Id="rId3" Type="http://schemas.openxmlformats.org/officeDocument/2006/relationships/image" Target="../media/logo_673c82fdd1b3142.995357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34050"/>
          <a:chOff x="9525" y="9525"/>
          <a:chExt cx="9229725" cy="5734050"/>
        </a:xfrm>
      </p:grpSpPr>
      <p:pic>
        <p:nvPicPr>
          <p:cNvPr id="1" name="Flow Diagram of Proposed Evaluation for Athletes with Monomorphic Ventricular Arrhythmias" descr="Flow Diagram of Proposed Evaluation for Athletes with Monomorphic Ventricular Arrhythm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467725" cy="4972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su JJ, Nsair A, Aboulhosn JA, Horwich TB, Dave RH, Shannon KM, Boyle NG, Shivkumar K, Bradfield J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 Diagram of Proposed Evaluation for Athletes with Monomorphic Ventricular Arrhythm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8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9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2024-11-19T12:22:21Z</dcterms:created>
  <dcterms:modified xsi:type="dcterms:W3CDTF">2024-11-19T12:22:21Z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