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177867" ContentType="image/png"/>
  <Default Extension="761060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6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89d8a09471.83177867"/>
  <Relationship Id="rId3" Type="http://schemas.openxmlformats.org/officeDocument/2006/relationships/image" Target="../media/logo_673c889da967d92.761060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34025"/>
          <a:chOff x="9525" y="9525"/>
          <a:chExt cx="9229725" cy="5534025"/>
        </a:xfrm>
      </p:grpSpPr>
      <p:pic>
        <p:nvPicPr>
          <p:cNvPr id="1" name="Monomorphic Ventricular Arrhythmias in the Setting of Arrhythmogenic Right Ventricular Cardiomyopathy" descr="Monomorphic Ventricular Arrhythmias in the Setting of Arrhythmogenic Right Ventricular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29100" cy="4772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su JJ, Nsair A, Aboulhosn JA, Horwich TB, Dave RH, Shannon KM, Boyle NG, Shivkumar K, Bradfield J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nomorphic Ventricular Arrhythmias in the Setting of Arrhythmogenic Right Ventricular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83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9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2024-11-19T12:46:21Z</dcterms:created>
  <dcterms:modified xsi:type="dcterms:W3CDTF">2024-11-19T12:46:21Z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