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181786" ContentType="image/png"/>
  <Default Extension="86969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a5a492801.94181786"/>
  <Relationship Id="rId3" Type="http://schemas.openxmlformats.org/officeDocument/2006/relationships/image" Target="../media/logo_673c85a5b9aff42.86969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Definition of Driving Licence Groups" descr="Definition of Driving Licence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48675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ărgulescu AD, Anderson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Driving Licence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2024-11-19T12:33:41Z</dcterms:created>
  <dcterms:modified xsi:type="dcterms:W3CDTF">2024-11-19T12:33:41Z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