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119593" ContentType="image/png"/>
  <Default Extension="628981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6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8bd1518951.14119593"/>
  <Relationship Id="rId3" Type="http://schemas.openxmlformats.org/officeDocument/2006/relationships/image" Target="../media/logo_673c88bd3118e42.628981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14975"/>
          <a:chOff x="9525" y="9525"/>
          <a:chExt cx="9229725" cy="5514975"/>
        </a:xfrm>
      </p:grpSpPr>
      <p:pic>
        <p:nvPicPr>
          <p:cNvPr id="1" name="Recommendations of Driving Restrictions" descr="Recommendations of Driving Restric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52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ărgulescu AD, Anderson M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commendations of Driving Restric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90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2024-11-19T12:46:53Z</dcterms:created>
  <dcterms:modified xsi:type="dcterms:W3CDTF">2024-11-19T12:46:53Z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