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19593" ContentType="image/png"/>
  <Default Extension="62898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bd1518951.14119593"/>
  <Relationship Id="rId3" Type="http://schemas.openxmlformats.org/officeDocument/2006/relationships/image" Target="../media/logo_673c88bd3118e42.62898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Recommendations of Driving Restrictions" descr="Recommendations of Driving Restri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ărgulescu AD, Anderson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of Driving Restri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2024-11-19T12:46:53Z</dcterms:created>
  <dcterms:modified xsi:type="dcterms:W3CDTF">2024-11-19T12:46:53Z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