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789558" ContentType="image/png"/>
  <Default Extension="211975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5899fa0331.79789558"/>
  <Relationship Id="rId3" Type="http://schemas.openxmlformats.org/officeDocument/2006/relationships/image" Target="../media/logo_673c8589bb1cc62.211975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Recommendations of Driving Restrictions" descr="Recommendations of Driving Restri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ărgulescu AD, Anderson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ations of Driving Restri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90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2024-11-19T12:33:13Z</dcterms:created>
  <dcterms:modified xsi:type="dcterms:W3CDTF">2024-11-19T12:33:13Z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