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209281" ContentType="image/png"/>
  <Default Extension="899581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e42d16f21.68209281"/>
  <Relationship Id="rId3" Type="http://schemas.openxmlformats.org/officeDocument/2006/relationships/image" Target="../media/logo_673c82e441f2692.899581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Summary of Device Programming Studies" descr="Summary of Device Programming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420100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k S, Kowey P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Device Programming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99–1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5.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2024-11-19T12:21:56Z</dcterms:created>
  <dcterms:modified xsi:type="dcterms:W3CDTF">2024-11-19T12:21:56Z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