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943343" ContentType="image/png"/>
  <Default Extension="377256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5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8584b24721.38943343"/>
  <Relationship Id="rId3" Type="http://schemas.openxmlformats.org/officeDocument/2006/relationships/image" Target="../media/logo_673c88585af4622.377256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95700"/>
          <a:chOff x="9525" y="9525"/>
          <a:chExt cx="9229725" cy="3695700"/>
        </a:xfrm>
      </p:grpSpPr>
      <p:pic>
        <p:nvPicPr>
          <p:cNvPr id="1" name="Summary of Medical Therapy Studies" descr="Summary of Medical Therapy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505825" cy="2933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ck S, Kowey P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Medical Therapy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99–1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5.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2024-11-19T12:45:12Z</dcterms:created>
  <dcterms:modified xsi:type="dcterms:W3CDTF">2024-11-19T12:45:12Z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