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26378" ContentType="image/png"/>
  <Default Extension="990909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14e015431.33726378"/>
  <Relationship Id="rId3" Type="http://schemas.openxmlformats.org/officeDocument/2006/relationships/image" Target="../media/logo_673c8814efd8912.990909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62275"/>
          <a:chOff x="9525" y="9525"/>
          <a:chExt cx="9229725" cy="2962275"/>
        </a:xfrm>
      </p:grpSpPr>
      <p:pic>
        <p:nvPicPr>
          <p:cNvPr id="1" name="Summary of Ablation Studies" descr="Summary of Ablation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562975" cy="2200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, Kowey P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Ablation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5.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2024-11-19T12:44:04Z</dcterms:created>
  <dcterms:modified xsi:type="dcterms:W3CDTF">2024-11-19T12:44:04Z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