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457101" ContentType="image/png"/>
  <Default Extension="6743998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61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690e2d3921.09457101"/>
  <Relationship Id="rId3" Type="http://schemas.openxmlformats.org/officeDocument/2006/relationships/image" Target="../media/logo_673c8690f281c22.6743998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43450"/>
          <a:chOff x="9525" y="9525"/>
          <a:chExt cx="9229725" cy="4743450"/>
        </a:xfrm>
      </p:grpSpPr>
      <p:pic>
        <p:nvPicPr>
          <p:cNvPr id="1" name="Suggested Algorithm to Treat Patients with ICD Therapy" descr="Suggested Algorithm to Treat Patients with ICD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38625" cy="3981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ck S, Kowey P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ggested Algorithm to Treat Patients with ICD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2):99–1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55.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2024-11-19T12:37:36Z</dcterms:created>
  <dcterms:modified xsi:type="dcterms:W3CDTF">2024-11-19T12:37:36Z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