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57101" ContentType="image/png"/>
  <Default Extension="674399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90e2d3921.09457101"/>
  <Relationship Id="rId3" Type="http://schemas.openxmlformats.org/officeDocument/2006/relationships/image" Target="../media/logo_673c8690f281c22.674399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Suggested Algorithm to Treat Patients with ICD Therapy" descr="Suggested Algorithm to Treat Patients with ICD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38625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, Kowey P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Algorithm to Treat Patients with ICD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5.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2024-11-19T12:37:36Z</dcterms:created>
  <dcterms:modified xsi:type="dcterms:W3CDTF">2024-11-19T12:37:36Z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