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7586970" ContentType="image/png"/>
  <Default Extension="5917599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54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3e8111da91.17586970"/>
  <Relationship Id="rId3" Type="http://schemas.openxmlformats.org/officeDocument/2006/relationships/image" Target="../media/logo_673c83e826cb402.5917599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743200"/>
          <a:chOff x="9525" y="9525"/>
          <a:chExt cx="9229725" cy="2743200"/>
        </a:xfrm>
      </p:grpSpPr>
      <p:pic>
        <p:nvPicPr>
          <p:cNvPr id="1" name="List of Rhythms that Can Cause Inappropriate Shocks" descr="List of Rhythms that Can Cause Inappropriate Shock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248150" cy="1981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ck S, Kowey P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st of Rhythms that Can Cause Inappropriate Shock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2):99–1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55.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2024-11-19T12:26:16Z</dcterms:created>
  <dcterms:modified xsi:type="dcterms:W3CDTF">2024-11-19T12:26:16Z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