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586970" ContentType="image/png"/>
  <Default Extension="591759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e8111da91.17586970"/>
  <Relationship Id="rId3" Type="http://schemas.openxmlformats.org/officeDocument/2006/relationships/image" Target="../media/logo_673c83e826cb402.591759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List of Rhythms that Can Cause Inappropriate Shocks" descr="List of Rhythms that Can Cause Inappropriate Shoc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48150" cy="1981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, Kowey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st of Rhythms that Can Cause Inappropriate Shoc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5.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2024-11-19T12:26:16Z</dcterms:created>
  <dcterms:modified xsi:type="dcterms:W3CDTF">2024-11-19T12:26:16Z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