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744838" ContentType="image/png"/>
  <Default Extension="239746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4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7a07f16341.97744838"/>
  <Relationship Id="rId3" Type="http://schemas.openxmlformats.org/officeDocument/2006/relationships/image" Target="../media/logo_673c87a08e30f62.239746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86225"/>
          <a:chOff x="9525" y="9525"/>
          <a:chExt cx="9229725" cy="4086225"/>
        </a:xfrm>
      </p:grpSpPr>
      <p:pic>
        <p:nvPicPr>
          <p:cNvPr id="1" name="Number of Human-induced Pluripotent Stem Cell Lines with Long QT Syndrome Mutations Published So Far in the Literature" descr="Number of Human-induced Pluripotent Stem Cell Lines with Long QT Syndrome Mutations Published So Far in the Litera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229100" cy="3219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la L, Gnecchi M, Schwartz P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umber of Human-induced Pluripotent Stem Cell Lines with Long QT Syndrome Mutations Published So Far in the Literat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05–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2024-11-19T12:42:08Z</dcterms:created>
  <dcterms:modified xsi:type="dcterms:W3CDTF">2024-11-19T12:42:08Z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