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678129" ContentType="image/png"/>
  <Default Extension="742554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a52372141.95678129"/>
  <Relationship Id="rId3" Type="http://schemas.openxmlformats.org/officeDocument/2006/relationships/image" Target="../media/logo_673c87a5374c832.742554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28975"/>
          <a:chOff x="9525" y="9525"/>
          <a:chExt cx="9229725" cy="3228975"/>
        </a:xfrm>
      </p:grpSpPr>
      <p:pic>
        <p:nvPicPr>
          <p:cNvPr id="1" name="Long QT Syndrome Generates Prolongation of QT Interval at the ECG" descr="Long QT Syndrome Generates Prolongation of QT Interval at the EC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2466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la L, Gnecchi M, Schwartz P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QT Syndrome Generates Prolongation of QT Interval at the EC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05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2024-11-19T12:42:13Z</dcterms:created>
  <dcterms:modified xsi:type="dcterms:W3CDTF">2024-11-19T12:42:13Z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