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661686" ContentType="image/png"/>
  <Default Extension="917076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ab39dec01.80661686"/>
  <Relationship Id="rId3" Type="http://schemas.openxmlformats.org/officeDocument/2006/relationships/image" Target="../media/logo_673c86ab4bdc922.917076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Effect of Beta-adrenergic Stimulation on Cardiomyocytes" descr="Effect of Beta-adrenergic Stimulation on Cardiomyocy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00525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la L, Gnecchi M, Schwartz P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Beta-adrenergic Stimulation on Cardiomyocy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05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2024-11-19T12:38:03Z</dcterms:created>
  <dcterms:modified xsi:type="dcterms:W3CDTF">2024-11-19T12:38:03Z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