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662373" ContentType="image/png"/>
  <Default Extension="30993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8d7adc321.13662373"/>
  <Relationship Id="rId3" Type="http://schemas.openxmlformats.org/officeDocument/2006/relationships/image" Target="../media/logo_673c848d8bdc852.30993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Currently Available Multipolar Catheters" descr="Currently Available Multipolar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005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onache M, Drca N, Viol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ly Available Multipolar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1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2024-11-19T12:29:01Z</dcterms:created>
  <dcterms:modified xsi:type="dcterms:W3CDTF">2024-11-19T12:29:01Z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