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274951" ContentType="image/png"/>
  <Default Extension="581923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4305f20521.97274951"/>
  <Relationship Id="rId3" Type="http://schemas.openxmlformats.org/officeDocument/2006/relationships/image" Target="../media/logo_673c843077e6572.581923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43325"/>
          <a:chOff x="9525" y="9525"/>
          <a:chExt cx="9229725" cy="3743325"/>
        </a:xfrm>
      </p:grpSpPr>
      <p:pic>
        <p:nvPicPr>
          <p:cNvPr id="1" name="Bipolar Voltage Map in Sinus Rhythm" descr="Bipolar Voltage Map in Sinus Rhy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29100" cy="2981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onache M, Drca N, Viola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polar Voltage Map in Sinus Rhy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11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7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2024-11-19T12:27:28Z</dcterms:created>
  <dcterms:modified xsi:type="dcterms:W3CDTF">2024-11-19T12:27:28Z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