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253951" ContentType="image/png"/>
  <Default Extension="839656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675bee571.35253951"/>
  <Relationship Id="rId3" Type="http://schemas.openxmlformats.org/officeDocument/2006/relationships/image" Target="../media/logo_673c84677471022.839656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Bipolar Voltage Map in Sinus Rhythm" descr="Bipolar Voltage Map in Sinus Rhy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onache M, Drca N, Viol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polar Voltage Map in Sinus Rhy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1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2024-11-19T12:28:23Z</dcterms:created>
  <dcterms:modified xsi:type="dcterms:W3CDTF">2024-11-19T12:28:23Z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