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4549745" ContentType="image/png"/>
  <Default Extension="2087383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51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82ac4524a71.54549745"/>
  <Relationship Id="rId3" Type="http://schemas.openxmlformats.org/officeDocument/2006/relationships/image" Target="../media/logo_673c82ac4faa442.2087383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86275"/>
          <a:chOff x="9525" y="9525"/>
          <a:chExt cx="9229725" cy="4486275"/>
        </a:xfrm>
      </p:grpSpPr>
      <p:pic>
        <p:nvPicPr>
          <p:cNvPr id="1" name="Electrocardiographic Morphology of Outflow Tract Ventricular Tachycardias" descr="Electrocardiographic Morphology of Outflow Tract Ventricular Tachycardia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8439150" cy="3724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ang JJ, Shirai Y, Lin A, Dixit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lectrocardiographic Morphology of Outflow Tract Ventricular Tachycardia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2):116–2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6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2024-11-19T12:21:00Z</dcterms:created>
  <dcterms:modified xsi:type="dcterms:W3CDTF">2024-11-19T12:21:00Z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