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549745" ContentType="image/png"/>
  <Default Extension="208738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1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ac4524a71.54549745"/>
  <Relationship Id="rId3" Type="http://schemas.openxmlformats.org/officeDocument/2006/relationships/image" Target="../media/logo_673c82ac4faa442.208738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Electrocardiographic Morphology of Outflow Tract Ventricular Tachycardias" descr="Electrocardiographic Morphology of Outflow Tract Ventricular Tachycard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439150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Shirai Y, Lin A, Dixi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cardiographic Morphology of Outflow Tract Ventricular Tachycard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16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2024-11-19T12:21:00Z</dcterms:created>
  <dcterms:modified xsi:type="dcterms:W3CDTF">2024-11-19T12:21:00Z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