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571341" ContentType="image/png"/>
  <Default Extension="107642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1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2c12737a91.61571341"/>
  <Relationship Id="rId3" Type="http://schemas.openxmlformats.org/officeDocument/2006/relationships/image" Target="../media/logo_673c82c14337912.107642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epresentation of the Right Ventricular Outflow Tract Free Wall and Septal Right Ventricular Outflow Tract" descr="Representation of the Right Ventricular Outflow Tract Free Wall and Septal Right Ventricular Outflow Tra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861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ang JJ, Shirai Y, Lin A, Dixit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ation of the Right Ventricular Outflow Tract Free Wall and Septal Right Ventricular Outflow Tra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16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2024-11-19T12:21:21Z</dcterms:created>
  <dcterms:modified xsi:type="dcterms:W3CDTF">2024-11-19T12:21:21Z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