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196605" ContentType="image/png"/>
  <Default Extension="200707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5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41fdf1e211.46196605"/>
  <Relationship Id="rId3" Type="http://schemas.openxmlformats.org/officeDocument/2006/relationships/image" Target="../media/logo_673c842005afc32.200707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12-lead ECG Pace Maps from the Basal Left Ventricular Outflow Tract" descr="12-lead ECG Pace Maps from the Basal Left Ventricular Outflow Tra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48150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ang JJ, Shirai Y, Lin A, Dixi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2-lead ECG Pace Maps from the Basal Left Ventricular Outflow Tra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16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2024-11-19T12:27:12Z</dcterms:created>
  <dcterms:modified xsi:type="dcterms:W3CDTF">2024-11-19T12:27:12Z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