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485069" ContentType="image/png"/>
  <Default Extension="200066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8b5208d61.30485069"/>
  <Relationship Id="rId3" Type="http://schemas.openxmlformats.org/officeDocument/2006/relationships/image" Target="../media/logo_673c878b6d14a92.200066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71975"/>
          <a:chOff x="9525" y="9525"/>
          <a:chExt cx="9229725" cy="4371975"/>
        </a:xfrm>
      </p:grpSpPr>
      <p:pic>
        <p:nvPicPr>
          <p:cNvPr id="1" name="12-lead ECG Pace Maps from the Sinuses of Valsalva and Junction" descr="12-lead ECG Pace Maps from the Sinuses of Valsalva and J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9575" cy="3609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Shirai Y, Lin A, Dixi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2-lead ECG Pace Maps from the Sinuses of Valsalva and J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2024-11-19T12:41:47Z</dcterms:created>
  <dcterms:modified xsi:type="dcterms:W3CDTF">2024-11-19T12:41:47Z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