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851489" ContentType="image/png"/>
  <Default Extension="76445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a418fe981.32851489"/>
  <Relationship Id="rId3" Type="http://schemas.openxmlformats.org/officeDocument/2006/relationships/image" Target="../media/logo_673c88a432f8422.76445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43550"/>
          <a:chOff x="9525" y="9525"/>
          <a:chExt cx="9229725" cy="5543550"/>
        </a:xfrm>
      </p:grpSpPr>
      <p:pic>
        <p:nvPicPr>
          <p:cNvPr id="1" name="CT Image Demonstrating the Anatomy of the Left Ventricular Summit" descr="CT Image Demonstrating the Anatomy of the Left Ventricular Summ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38625" cy="4781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Shirai Y, Lin A, Dixi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Image Demonstrating the Anatomy of the Left Ventricular Summ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2024-11-19T12:46:28Z</dcterms:created>
  <dcterms:modified xsi:type="dcterms:W3CDTF">2024-11-19T12:46:28Z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