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687308" ContentType="image/png"/>
  <Default Extension="842620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1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999814911.22687308"/>
  <Relationship Id="rId3" Type="http://schemas.openxmlformats.org/officeDocument/2006/relationships/image" Target="../media/logo_673c8299b4ba072.842620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lectrocardiographic Examples of Acquired Long QT Syndrome (LQTS) and Torsade de Pointes (TdP)" descr="Electrocardiographic Examples of Acquired Long QT Syndrome (LQTS) and Torsade de Pointes (TdP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0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-Sherif N, Turitto G, Boutjd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cardiographic Examples of Acquired Long QT Syndrome (LQTS) and Torsade de Pointes (TdP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22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2024-11-19T12:20:41Z</dcterms:created>
  <dcterms:modified xsi:type="dcterms:W3CDTF">2024-11-19T12:20:41Z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