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148458" ContentType="image/png"/>
  <Default Extension="711875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71fc04ec91.72148458"/>
  <Relationship Id="rId3" Type="http://schemas.openxmlformats.org/officeDocument/2006/relationships/image" Target="../media/logo_673c871fd61d882.711875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welve-lead ECG from a Patient with Hypokalaemia and Hypomagnesaemia" descr="Twelve-lead ECG from a Patient with Hypokalaemia and Hypomagnes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05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-Sherif N, Turitto G, Boutjd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welve-lead ECG from a Patient with Hypokalaemia and Hypomagnes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22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2024-11-19T12:39:59Z</dcterms:created>
  <dcterms:modified xsi:type="dcterms:W3CDTF">2024-11-19T12:39:59Z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