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153193" ContentType="image/png"/>
  <Default Extension="091683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335e796861.59153193"/>
  <Relationship Id="rId3" Type="http://schemas.openxmlformats.org/officeDocument/2006/relationships/image" Target="../media/logo_673c833605ff572.091683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Efavirenz-associated QT Prolongation and Torsade de Pointes Arrhythmia" descr="Efavirenz-associated QT Prolongation and Torsade de Pointes Arrhyth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76725" cy="3552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-Sherif N, Turitto G, Boutjd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avirenz-associated QT Prolongation and Torsade de Pointes Arrhyth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22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2024-11-19T12:23:18Z</dcterms:created>
  <dcterms:modified xsi:type="dcterms:W3CDTF">2024-11-19T12:23:18Z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