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589970" ContentType="image/png"/>
  <Default Extension="776416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08a10ae11.01589970"/>
  <Relationship Id="rId3" Type="http://schemas.openxmlformats.org/officeDocument/2006/relationships/image" Target="../media/logo_673c8408b920742.776416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Correlation Between Specific Molecular Changes of Na Channel in Canine Surrogate Model of Long QT&amp;lt;br /&amp;gt;&amp;#10;Syndrome" descr="Correlation Between Specific Molecular Changes of Na Channel in Canine Surrogate Model of Long QT&amp;lt;br /&amp;gt;&amp;#10;Syndr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352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-Sherif N, Turitto G, Boutjdi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rrelation Between Specific Molecular Changes of Na Channel in Canine Surrogate Model of Long QT&lt;br /&gt;&#10;Syndr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2):122–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8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2024-11-19T12:26:48Z</dcterms:created>
  <dcterms:modified xsi:type="dcterms:W3CDTF">2024-11-19T12:26:48Z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