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283435" ContentType="image/png"/>
  <Default Extension="394181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7b13907311.97283435"/>
  <Relationship Id="rId3" Type="http://schemas.openxmlformats.org/officeDocument/2006/relationships/image" Target="../media/logo_673c87b14bde372.394181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14950"/>
          <a:chOff x="9525" y="9525"/>
          <a:chExt cx="9229725" cy="5314950"/>
        </a:xfrm>
      </p:grpSpPr>
      <p:pic>
        <p:nvPicPr>
          <p:cNvPr id="1" name="Early and delayed afterdepolarizations in Long QT Syndrome" descr="Early and delayed afterdepolarizations in Long QT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81475" cy="4552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arly and delayed afterdepolarizations in Long QT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2024-11-19T12:42:25Z</dcterms:created>
  <dcterms:modified xsi:type="dcterms:W3CDTF">2024-11-19T12:42:25Z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