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94796" ContentType="image/png"/>
  <Default Extension="17245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63d320041.60694796"/>
  <Relationship Id="rId3" Type="http://schemas.openxmlformats.org/officeDocument/2006/relationships/image" Target="../media/logo_673c8763ee53c42.17245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G Recordings from an In Vivo Canine Anthopleurin-A Surrogate Model of Long QT Syndrome Type 3" descr="ECG Recordings from an In Vivo Canine Anthopleurin-A Surrogate Model of Long QT Syndrome Typ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33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-Sherif N, Turitto G, Boutjd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Recordings from an In Vivo Canine Anthopleurin-A Surrogate Model of Long QT Syndrome Type 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22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2024-11-19T12:41:07Z</dcterms:created>
  <dcterms:modified xsi:type="dcterms:W3CDTF">2024-11-19T12:41:07Z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