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016758" ContentType="image/png"/>
  <Default Extension="289699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5b6194a781.61016758"/>
  <Relationship Id="rId3" Type="http://schemas.openxmlformats.org/officeDocument/2006/relationships/image" Target="../media/logo_673c85b62fb8422.289699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05550"/>
          <a:chOff x="9525" y="9525"/>
          <a:chExt cx="9229725" cy="6305550"/>
        </a:xfrm>
      </p:grpSpPr>
      <p:pic>
        <p:nvPicPr>
          <p:cNvPr id="1" name="Isochronal Maps of Nonsustained and Sustained Ventricular Tachyarrhythmia Shown in Figure 6" descr="Isochronal Maps of Nonsustained and Sustained Ventricular Tachyarrhythmia Shown in Fig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9575" cy="5543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-Sherif N, Turitto G, Boutjd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ochronal Maps of Nonsustained and Sustained Ventricular Tachyarrhythmia Shown in Figure 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22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2024-11-19T12:33:58Z</dcterms:created>
  <dcterms:modified xsi:type="dcterms:W3CDTF">2024-11-19T12:33:58Z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