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5241403" ContentType="image/png"/>
  <Default Extension="3228259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49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1e152ad531.85241403"/>
  <Relationship Id="rId3" Type="http://schemas.openxmlformats.org/officeDocument/2006/relationships/image" Target="../media/logo_673c81e170d1242.3228259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05425"/>
          <a:chOff x="9525" y="9525"/>
          <a:chExt cx="9229725" cy="5305425"/>
        </a:xfrm>
      </p:grpSpPr>
      <p:pic>
        <p:nvPicPr>
          <p:cNvPr id="1" name="Responses of Atrial Tachycardias to Adenosine" descr="Responses of Atrial Tachycardias to Adenosin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543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rkowitz SM, Thomas G, Liu CF, Cheung JW, Ip JE, Lerman B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sponses of Atrial Tachycardias to Adenosin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2):131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17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2024-11-19T12:17:37Z</dcterms:created>
  <dcterms:modified xsi:type="dcterms:W3CDTF">2024-11-19T12:17:37Z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