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241403" ContentType="image/png"/>
  <Default Extension="322825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e152ad531.85241403"/>
  <Relationship Id="rId3" Type="http://schemas.openxmlformats.org/officeDocument/2006/relationships/image" Target="../media/logo_673c81e170d1242.322825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Responses of Atrial Tachycardias to Adenosine" descr="Responses of Atrial Tachycardias to Adenos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of Atrial Tachycardias to Adenos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2024-11-19T12:17:37Z</dcterms:created>
  <dcterms:modified xsi:type="dcterms:W3CDTF">2024-11-19T12:17:37Z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