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803544" ContentType="image/png"/>
  <Default Extension="431934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6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8bbae22141.02803544"/>
  <Relationship Id="rId3" Type="http://schemas.openxmlformats.org/officeDocument/2006/relationships/image" Target="../media/logo_673c88bbc4dde92.431934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-morphologies of Focal Atrial Tachycardias" descr="P-morphologies of Focal Atrial Tachycardi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95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kowitz SM, Thomas G, Liu CF, Cheung JW, Ip JE, Lerman B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-morphologies of Focal Atrial Tachycardi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3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2024-11-19T12:46:51Z</dcterms:created>
  <dcterms:modified xsi:type="dcterms:W3CDTF">2024-11-19T12:46:51Z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