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885131" ContentType="image/png"/>
  <Default Extension="029198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2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2fe3695d31.24885131"/>
  <Relationship Id="rId3" Type="http://schemas.openxmlformats.org/officeDocument/2006/relationships/image" Target="../media/logo_673c82fe526dd62.029198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34000"/>
          <a:chOff x="9525" y="9525"/>
          <a:chExt cx="9229725" cy="5334000"/>
        </a:xfrm>
      </p:grpSpPr>
      <p:pic>
        <p:nvPicPr>
          <p:cNvPr id="1" name="Para-Hisian Atrial Tachycardia" descr="Para-Hisian Atrial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95775" cy="4572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kowitz SM, Thomas G, Liu CF, Cheung JW, Ip JE, Lerman B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a-Hisian Atrial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3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2024-11-19T12:22:22Z</dcterms:created>
  <dcterms:modified xsi:type="dcterms:W3CDTF">2024-11-19T12:22:22Z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