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885131" ContentType="image/png"/>
  <Default Extension="029198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fe3695d31.24885131"/>
  <Relationship Id="rId3" Type="http://schemas.openxmlformats.org/officeDocument/2006/relationships/image" Target="../media/logo_673c82fe526dd62.029198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Para-Hisian Atrial Tachycardia" descr="Para-Hisian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95775" cy="4572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kowitz SM, Thomas G, Liu CF, Cheung JW, Ip JE, Lerman B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-Hisian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3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2024-11-19T12:22:22Z</dcterms:created>
  <dcterms:modified xsi:type="dcterms:W3CDTF">2024-11-19T12:22:22Z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