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8084183" ContentType="image/png"/>
  <Default Extension="1591760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63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76f8dd0911.18084183"/>
  <Relationship Id="rId3" Type="http://schemas.openxmlformats.org/officeDocument/2006/relationships/image" Target="../media/logo_673c876fa355b82.1591760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62500"/>
          <a:chOff x="9525" y="9525"/>
          <a:chExt cx="9229725" cy="4762500"/>
        </a:xfrm>
      </p:grpSpPr>
      <p:pic>
        <p:nvPicPr>
          <p:cNvPr id="1" name="Incisional Reentry in the Lateral Right Atrium in a Patient with Prior Repair of Atrial Septal Defect" descr="Incisional Reentry in the Lateral Right Atrium in a Patient with Prior Repair of Atrial Septal Defec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000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rkowitz SM, Thomas G, Liu CF, Cheung JW, Ip JE, Lerman B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cisional Reentry in the Lateral Right Atrium in a Patient with Prior Repair of Atrial Septal Defec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2):131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17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2024-11-19T12:41:19Z</dcterms:created>
  <dcterms:modified xsi:type="dcterms:W3CDTF">2024-11-19T12:41:19Z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