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413586" ContentType="image/png"/>
  <Default Extension="499035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0154aad41.43413586"/>
  <Relationship Id="rId3" Type="http://schemas.openxmlformats.org/officeDocument/2006/relationships/image" Target="../media/logo_673c820174b3922.499035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Left Atrial Roof-Dependent Reentry in a Patient with Prior Mitral Valve Repair and Maze Procedure" descr="Left Atrial Roof-Dependent Reentry in a Patient with Prior Mitral Valve Repair and Maze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owitz SM, Thomas G, Liu CF, Cheung JW, Ip JE, Lerman B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Atrial Roof-Dependent Reentry in a Patient with Prior Mitral Valve Repair and Maze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2024-11-19T12:18:09Z</dcterms:created>
  <dcterms:modified xsi:type="dcterms:W3CDTF">2024-11-19T12:18:09Z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