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155995" ContentType="image/png"/>
  <Default Extension="067591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8458c5621.88155995"/>
  <Relationship Id="rId3" Type="http://schemas.openxmlformats.org/officeDocument/2006/relationships/image" Target="../media/logo_673c84847250712.067591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Line of Block after Ablation of the Lateral Right Atrium from Atriotomy Scar to Inferior Vena Cava" descr="Line of Block after Ablation of the Lateral Right Atrium from Atriotomy Scar to Inferior Vena Cav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01050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e of Block after Ablation of the Lateral Right Atrium from Atriotomy Scar to Inferior Vena Cav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2024-11-19T12:28:52Z</dcterms:created>
  <dcterms:modified xsi:type="dcterms:W3CDTF">2024-11-19T12:28:52Z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