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426397" ContentType="image/png"/>
  <Default Extension="047566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aa16d2131.89426397"/>
  <Relationship Id="rId3" Type="http://schemas.openxmlformats.org/officeDocument/2006/relationships/image" Target="../media/logo_673c87aa2d03f22.047566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Deep Brain Stimulation Device" descr="Deep Brain Stimulation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48150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ott M, Momin S, Fiddes B, Farooqi F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ep Brain Stimulation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8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2024-11-19T12:42:18Z</dcterms:created>
  <dcterms:modified xsi:type="dcterms:W3CDTF">2024-11-19T12:42:18Z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