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426397" ContentType="image/png"/>
  <Default Extension="047566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4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7aa16d2131.89426397"/>
  <Relationship Id="rId3" Type="http://schemas.openxmlformats.org/officeDocument/2006/relationships/image" Target="../media/logo_673c87aa2d03f22.047566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48350"/>
          <a:chOff x="9525" y="9525"/>
          <a:chExt cx="9229725" cy="5848350"/>
        </a:xfrm>
      </p:grpSpPr>
      <p:pic>
        <p:nvPicPr>
          <p:cNvPr id="1" name="Deep Brain Stimulation Device" descr="Deep Brain Stimulation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48150" cy="5086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liott M, Momin S, Fiddes B, Farooqi F, Soha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ep Brain Stimulation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38–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2024-11-19T12:42:18Z</dcterms:created>
  <dcterms:modified xsi:type="dcterms:W3CDTF">2024-11-19T12:42:18Z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