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82910317" ContentType="image/png"/>
  <Default Extension="28477526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3495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81f76becd91.82910317"/>
  <Relationship Id="rId3" Type="http://schemas.openxmlformats.org/officeDocument/2006/relationships/image" Target="../media/logo_673c81f786a0082.28477526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029075"/>
          <a:chOff x="9525" y="9525"/>
          <a:chExt cx="9229725" cy="4029075"/>
        </a:xfrm>
      </p:grpSpPr>
      <p:pic>
        <p:nvPicPr>
          <p:cNvPr id="1" name="Deep Brain Stimulation Impulse Generator and Typical Dual Chamber Pacemaker Generator" descr="Deep Brain Stimulation Impulse Generator and Typical Dual Chamber Pacemaker Generator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191000" cy="32670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Elliott M, Momin S, Fiddes B, Farooqi F, Sohaib 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Deep Brain Stimulation Impulse Generator and Typical Dual Chamber Pacemaker Generator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9;8(2):138–42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8.63.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8">
  <a:themeElements>
    <a:clrScheme name="Theme1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2024-11-19T12:17:59Z</dcterms:created>
  <dcterms:modified xsi:type="dcterms:W3CDTF">2024-11-19T12:17:59Z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