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910317" ContentType="image/png"/>
  <Default Extension="284775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49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1f76becd91.82910317"/>
  <Relationship Id="rId3" Type="http://schemas.openxmlformats.org/officeDocument/2006/relationships/image" Target="../media/logo_673c81f786a0082.284775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29075"/>
          <a:chOff x="9525" y="9525"/>
          <a:chExt cx="9229725" cy="4029075"/>
        </a:xfrm>
      </p:grpSpPr>
      <p:pic>
        <p:nvPicPr>
          <p:cNvPr id="1" name="Deep Brain Stimulation Impulse Generator and Typical Dual Chamber Pacemaker Generator" descr="Deep Brain Stimulation Impulse Generator and Typical Dual Chamber Pacemaker Generat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91000" cy="3267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ott M, Momin S, Fiddes B, Farooqi F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ep Brain Stimulation Impulse Generator and Typical Dual Chamber Pacemaker Generat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38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2024-11-19T12:17:59Z</dcterms:created>
  <dcterms:modified xsi:type="dcterms:W3CDTF">2024-11-19T12:17:59Z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