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44994" ContentType="image/png"/>
  <Default Extension="15644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1f868b631.92244994"/>
  <Relationship Id="rId3" Type="http://schemas.openxmlformats.org/officeDocument/2006/relationships/image" Target="../media/logo_673c821f975d112.15644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Figure 3: PRISMA Flow Diagram" descr="Figure 3: PRISMA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76725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M, Momin S, Fiddes B, Farooqi F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ISMA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2024-11-19T12:18:39Z</dcterms:created>
  <dcterms:modified xsi:type="dcterms:W3CDTF">2024-11-19T12:18:39Z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