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494273" ContentType="image/png"/>
  <Default Extension="860972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a2d15cd51.67494273"/>
  <Relationship Id="rId3" Type="http://schemas.openxmlformats.org/officeDocument/2006/relationships/image" Target="../media/logo_673c88a2e959a62.860972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67550"/>
          <a:chOff x="9525" y="9525"/>
          <a:chExt cx="9229725" cy="7067550"/>
        </a:xfrm>
      </p:grpSpPr>
      <p:pic>
        <p:nvPicPr>
          <p:cNvPr id="1" name="Summary of Case Reports" descr="Summary of Case Rep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448675" cy="6305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ott M, Momin S, Fiddes B, Farooqi F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ase Rep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8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2024-11-19T12:46:26Z</dcterms:created>
  <dcterms:modified xsi:type="dcterms:W3CDTF">2024-11-19T12:46:26Z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