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117324" ContentType="image/png"/>
  <Default Extension="510660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6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968c71411.98117324"/>
  <Relationship Id="rId3" Type="http://schemas.openxmlformats.org/officeDocument/2006/relationships/image" Target="../media/logo_673c88969fd0422.510660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00450"/>
          <a:chOff x="9525" y="9525"/>
          <a:chExt cx="9229725" cy="3600450"/>
        </a:xfrm>
      </p:grpSpPr>
      <p:pic>
        <p:nvPicPr>
          <p:cNvPr id="1" name="Steps to Minimise Issues During Deep Brain Stimulation and Cardiovascular Implantable Electronic Device Implantation" descr="Steps to Minimise Issues During Deep Brain Stimulation and Cardiovascular Implantable Electronic Devic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81475" cy="2838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ott M, Momin S, Fiddes B, Farooqi F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ps to Minimise Issues During Deep Brain Stimulation and Cardiovascular Implantable Electronic Devic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8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2024-11-19T12:46:14Z</dcterms:created>
  <dcterms:modified xsi:type="dcterms:W3CDTF">2024-11-19T12:46:14Z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