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98117324" ContentType="image/png"/>
  <Default Extension="51066034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3664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88968c71411.98117324"/>
  <Relationship Id="rId3" Type="http://schemas.openxmlformats.org/officeDocument/2006/relationships/image" Target="../media/logo_673c88969fd0422.51066034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3600450"/>
          <a:chOff x="9525" y="9525"/>
          <a:chExt cx="9229725" cy="3600450"/>
        </a:xfrm>
      </p:grpSpPr>
      <p:pic>
        <p:nvPicPr>
          <p:cNvPr id="1" name="Steps to Minimise Issues During Deep Brain Stimulation and Cardiovascular Implantable Electronic Device Implantation" descr="Steps to Minimise Issues During Deep Brain Stimulation and Cardiovascular Implantable Electronic Device Implantatio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181475" cy="28384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Elliott M, Momin S, Fiddes B, Farooqi F, Sohaib 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teps to Minimise Issues During Deep Brain Stimulation and Cardiovascular Implantable Electronic Device Implantatio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9;8(2):138–42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8.63.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9">
  <a:themeElements>
    <a:clrScheme name="Theme4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2024-11-19T12:46:14Z</dcterms:created>
  <dcterms:modified xsi:type="dcterms:W3CDTF">2024-11-19T12:46:14Z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