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658196" ContentType="image/png"/>
  <Default Extension="319331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1fd6ea711.46658196"/>
  <Relationship Id="rId3" Type="http://schemas.openxmlformats.org/officeDocument/2006/relationships/image" Target="../media/logo_673c871fe8f3322.319331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57900"/>
          <a:chOff x="9525" y="9525"/>
          <a:chExt cx="9229725" cy="6057900"/>
        </a:xfrm>
      </p:grpSpPr>
      <p:pic>
        <p:nvPicPr>
          <p:cNvPr id="1" name="Decision Aid for Monitoring and Pacing" descr="Decision Aid for Monitoring and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00525" cy="5295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WY, Prabh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 Aid for Monitoring and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4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.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2024-11-19T12:39:59Z</dcterms:created>
  <dcterms:modified xsi:type="dcterms:W3CDTF">2024-11-19T12:39:59Z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