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800995" ContentType="image/png"/>
  <Default Extension="055436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8aabf89f41.52800995"/>
  <Relationship Id="rId3" Type="http://schemas.openxmlformats.org/officeDocument/2006/relationships/image" Target="../media/logo_673c88aad516f72.055436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Decision Aid for the Use of Complex Devices" descr="Decision Aid for the Use of Complex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14825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Y, Prabh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 Aid for the Use of Complex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4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.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2024-11-19T12:46:34Z</dcterms:created>
  <dcterms:modified xsi:type="dcterms:W3CDTF">2024-11-19T12:46:34Z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