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4410461" ContentType="image/png"/>
  <Default Extension="1300748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3582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855e159f651.44410461"/>
  <Relationship Id="rId3" Type="http://schemas.openxmlformats.org/officeDocument/2006/relationships/image" Target="../media/logo_673c855e3543052.1300748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191125"/>
          <a:chOff x="9525" y="9525"/>
          <a:chExt cx="9229725" cy="5191125"/>
        </a:xfrm>
      </p:grpSpPr>
      <p:pic>
        <p:nvPicPr>
          <p:cNvPr id="1" name="Transcatheter Tricuspid Landscape" descr="Transcatheter Tricuspid Landscap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438775" cy="44291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urio J, Demir OM, Pagnesi M, Mangieri A, Giannini F, Weisz G, Latib 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ranscatheter Tricuspid Landscap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9;14(2):54–6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9.5.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8">
  <a:themeElements>
    <a:clrScheme name="Theme1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2024-11-19T12:32:30Z</dcterms:created>
  <dcterms:modified xsi:type="dcterms:W3CDTF">2024-11-19T12:32:30Z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