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570166" ContentType="image/png"/>
  <Default Extension="581662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6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489cf4dd61.61570166"/>
  <Relationship Id="rId3" Type="http://schemas.openxmlformats.org/officeDocument/2006/relationships/image" Target="../media/logo_673c8489e7a1302.581662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Ongoing Studies on Transcatheter Tricuspid Regurgitation Treatment" descr="Ongoing Studies on Transcatheter Tricuspid Regurgitation Treat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io J, Demir OM, Pagnesi M, Mangieri A, Giannini F, Weisz G, Lat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ngoing Studies on Transcatheter Tricuspid Regurgitation Treat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54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2024-11-19T12:28:57Z</dcterms:created>
  <dcterms:modified xsi:type="dcterms:W3CDTF">2024-11-19T12:28:57Z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