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868079" ContentType="image/png"/>
  <Default Extension="095237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93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c345c4c721.16868079"/>
  <Relationship Id="rId3" Type="http://schemas.openxmlformats.org/officeDocument/2006/relationships/image" Target="../media/logo_673c6c347110f62.095237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29200"/>
          <a:chOff x="9525" y="9525"/>
          <a:chExt cx="9229725" cy="5029200"/>
        </a:xfrm>
      </p:grpSpPr>
      <p:pic>
        <p:nvPicPr>
          <p:cNvPr id="1" name="Different Stages of Tricuspid Regurgitation and Suitable Transcatheter Treatments" descr="Different Stages of Tricuspid Regurgitation and Suitable Transcatheter Treatm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67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io J, Demir OM, Pagnesi M, Mangieri A, Giannini F, Weisz G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 Stages of Tricuspid Regurgitation and Suitable Transcatheter Treatm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54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2024-11-19T10:45:08Z</dcterms:created>
  <dcterms:modified xsi:type="dcterms:W3CDTF">2024-11-19T10:45:08Z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