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467880" ContentType="image/png"/>
  <Default Extension="834621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9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9664ac481.62467880"/>
  <Relationship Id="rId3" Type="http://schemas.openxmlformats.org/officeDocument/2006/relationships/image" Target="../media/logo_673c6a96795c052.834621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Potential Factors in Bioprosthesis Degeneration" descr="Potential Factors in Bioprosthesis Degene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3886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 G, Criscione E, Todaro D, Tamburino C, 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Factors in Bioprosthesis Degene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6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2024-11-19T10:38:14Z</dcterms:created>
  <dcterms:modified xsi:type="dcterms:W3CDTF">2024-11-19T10:38:14Z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