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252678" ContentType="image/png"/>
  <Default Extension="745235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2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7d12954b91.43252678"/>
  <Relationship Id="rId3" Type="http://schemas.openxmlformats.org/officeDocument/2006/relationships/image" Target="../media/logo_673c67d13d93262.745235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Risk Factors, Mechanisms and Clinical Consequences" descr="Risk Factors, Mechanisms and Clinical Consequen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195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ta G, Criscione E, Todaro D, Tamburino C, Barban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 Factors, Mechanisms and Clinical Consequen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2):6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2024-11-19T10:26:25Z</dcterms:created>
  <dcterms:modified xsi:type="dcterms:W3CDTF">2024-11-19T10:26:25Z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